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1" userDrawn="1">
          <p15:clr>
            <a:srgbClr val="A4A3A4"/>
          </p15:clr>
        </p15:guide>
        <p15:guide id="2" pos="31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C1A"/>
    <a:srgbClr val="880000"/>
    <a:srgbClr val="F81F00"/>
    <a:srgbClr val="77FFFF"/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>
        <p:scale>
          <a:sx n="46" d="100"/>
          <a:sy n="46" d="100"/>
        </p:scale>
        <p:origin x="1565" y="0"/>
      </p:cViewPr>
      <p:guideLst>
        <p:guide orient="horz" pos="3131"/>
        <p:guide pos="31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9FB6D0E-E589-F96E-EA07-AFE1C1A002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8438" r="8438"/>
          <a:stretch/>
        </p:blipFill>
        <p:spPr>
          <a:xfrm>
            <a:off x="-78582" y="-478972"/>
            <a:ext cx="10315575" cy="1240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3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2A3A7"/>
            </a:gs>
            <a:gs pos="50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B958AC41-C6B5-00E7-21E1-CB6343F4D5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5363" y="446607"/>
            <a:ext cx="1393479" cy="492815"/>
          </a:xfrm>
          <a:prstGeom prst="rect">
            <a:avLst/>
          </a:prstGeom>
        </p:spPr>
      </p:pic>
      <p:pic>
        <p:nvPicPr>
          <p:cNvPr id="41" name="Imagem 40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6D3F3BC3-2B6D-E054-7A68-C5C3A870E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363" y="9557453"/>
            <a:ext cx="1637163" cy="308706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1C8ED401-02F5-6958-4F3E-842D1BC14ECD}"/>
              </a:ext>
            </a:extLst>
          </p:cNvPr>
          <p:cNvGrpSpPr/>
          <p:nvPr/>
        </p:nvGrpSpPr>
        <p:grpSpPr>
          <a:xfrm>
            <a:off x="3228096" y="5672099"/>
            <a:ext cx="6483672" cy="4041874"/>
            <a:chOff x="11336246" y="4297104"/>
            <a:chExt cx="8967018" cy="4041874"/>
          </a:xfrm>
          <a:solidFill>
            <a:srgbClr val="FF9C1A"/>
          </a:solidFill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B22CC742-4667-3DC5-6038-96CFB8B53211}"/>
                </a:ext>
              </a:extLst>
            </p:cNvPr>
            <p:cNvSpPr/>
            <p:nvPr/>
          </p:nvSpPr>
          <p:spPr>
            <a:xfrm rot="10800000">
              <a:off x="11336246" y="4297104"/>
              <a:ext cx="8967018" cy="4041874"/>
            </a:xfrm>
            <a:prstGeom prst="roundRect">
              <a:avLst>
                <a:gd name="adj" fmla="val 102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552DA7FD-E936-D15F-9937-9E0B361B0BA8}"/>
                </a:ext>
              </a:extLst>
            </p:cNvPr>
            <p:cNvSpPr>
              <a:spLocks/>
            </p:cNvSpPr>
            <p:nvPr/>
          </p:nvSpPr>
          <p:spPr>
            <a:xfrm>
              <a:off x="11874211" y="5488202"/>
              <a:ext cx="6096000" cy="2377824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Você foi convidado a participar </a:t>
              </a:r>
              <a:endParaRPr lang="pt-BR" sz="2400" b="1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Data: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Hora: </a:t>
              </a:r>
              <a:r>
                <a:rPr lang="pt-BR" sz="2400" b="1" dirty="0" err="1">
                  <a:solidFill>
                    <a:schemeClr val="bg1"/>
                  </a:solidFill>
                  <a:latin typeface="AMX" pitchFamily="2" charset="0"/>
                </a:rPr>
                <a:t>XXhXX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Link: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XXXXXXXX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A5BA3796-DB72-9DE3-5BE3-1F3FC0442C56}"/>
                </a:ext>
              </a:extLst>
            </p:cNvPr>
            <p:cNvSpPr txBox="1">
              <a:spLocks/>
            </p:cNvSpPr>
            <p:nvPr/>
          </p:nvSpPr>
          <p:spPr>
            <a:xfrm>
              <a:off x="11874213" y="4857349"/>
              <a:ext cx="609599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pt-BR" sz="2400" i="1" dirty="0">
                  <a:solidFill>
                    <a:schemeClr val="bg1"/>
                  </a:solidFill>
                  <a:latin typeface="AMX Medium" pitchFamily="2" charset="77"/>
                </a:rPr>
                <a:t>XXXXXXXXXX</a:t>
              </a:r>
            </a:p>
          </p:txBody>
        </p: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id="{CC3B2ADF-33BF-45AD-B168-7748D9FF1E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102" y="3374147"/>
            <a:ext cx="7465971" cy="2017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156357-A021-4585-910E-677C1D22557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1268</TotalTime>
  <Words>19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Medium</vt:lpstr>
      <vt:lpstr>Aptos</vt:lpstr>
      <vt:lpstr>Aptos Display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Amanda Evaristo</cp:lastModifiedBy>
  <cp:revision>21</cp:revision>
  <dcterms:created xsi:type="dcterms:W3CDTF">2024-09-17T11:26:27Z</dcterms:created>
  <dcterms:modified xsi:type="dcterms:W3CDTF">2026-05-14T14:55:02Z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ArticulateGUID">
    <vt:lpwstr>993DD37E-D173-44B9-B1DF-70B4188482B5</vt:lpwstr>
  </property>
  <property fmtid="{D5CDD505-2E9C-101B-9397-08002B2CF9AE}" pid="4" name="ArticulatePath">
    <vt:lpwstr>2024.10.24_Template_ Whatsapp_FG</vt:lpwstr>
  </property>
</Properties>
</file>